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7"/>
  </p:notesMasterIdLst>
  <p:sldIdLst>
    <p:sldId id="256" r:id="rId5"/>
    <p:sldId id="267" r:id="rId6"/>
    <p:sldId id="268" r:id="rId7"/>
    <p:sldId id="269" r:id="rId8"/>
    <p:sldId id="260" r:id="rId9"/>
    <p:sldId id="261" r:id="rId10"/>
    <p:sldId id="271" r:id="rId11"/>
    <p:sldId id="270" r:id="rId12"/>
    <p:sldId id="262" r:id="rId13"/>
    <p:sldId id="263" r:id="rId14"/>
    <p:sldId id="264" r:id="rId15"/>
    <p:sldId id="266" r:id="rId16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497" autoAdjust="0"/>
  </p:normalViewPr>
  <p:slideViewPr>
    <p:cSldViewPr snapToGrid="0" snapToObjects="1">
      <p:cViewPr varScale="1">
        <p:scale>
          <a:sx n="68" d="100"/>
          <a:sy n="68" d="100"/>
        </p:scale>
        <p:origin x="2190" y="54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10.06.2019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Welcome</a:t>
            </a:r>
            <a:r>
              <a:rPr lang="fr-CH" dirty="0"/>
              <a:t> to </a:t>
            </a:r>
            <a:r>
              <a:rPr lang="fr-CH" dirty="0" err="1"/>
              <a:t>presentation</a:t>
            </a:r>
            <a:r>
              <a:rPr lang="fr-CH" dirty="0"/>
              <a:t> of </a:t>
            </a:r>
            <a:r>
              <a:rPr lang="fr-CH" dirty="0" err="1"/>
              <a:t>bachelor</a:t>
            </a:r>
            <a:r>
              <a:rPr lang="fr-CH" dirty="0"/>
              <a:t> </a:t>
            </a:r>
            <a:r>
              <a:rPr lang="fr-CH" dirty="0" err="1"/>
              <a:t>thesis</a:t>
            </a:r>
            <a:r>
              <a:rPr lang="fr-CH" dirty="0"/>
              <a:t>.</a:t>
            </a:r>
          </a:p>
          <a:p>
            <a:r>
              <a:rPr lang="fr-CH" dirty="0"/>
              <a:t>The topic I chose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Generic</a:t>
            </a:r>
            <a:r>
              <a:rPr lang="fr-CH" dirty="0"/>
              <a:t> …. </a:t>
            </a:r>
          </a:p>
          <a:p>
            <a:r>
              <a:rPr lang="fr-CH" dirty="0"/>
              <a:t>And I </a:t>
            </a:r>
            <a:r>
              <a:rPr lang="fr-CH" dirty="0" err="1"/>
              <a:t>will</a:t>
            </a:r>
            <a:r>
              <a:rPr lang="fr-CH" dirty="0"/>
              <a:t> start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presentation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a </a:t>
            </a:r>
            <a:r>
              <a:rPr lang="fr-CH" dirty="0" err="1"/>
              <a:t>little</a:t>
            </a:r>
            <a:r>
              <a:rPr lang="fr-CH" dirty="0"/>
              <a:t> story.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7480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/>
              <a:t>Nowadays</a:t>
            </a:r>
            <a:r>
              <a:rPr lang="fr-CH" dirty="0"/>
              <a:t> the gaming </a:t>
            </a:r>
            <a:r>
              <a:rPr lang="fr-CH" dirty="0" err="1"/>
              <a:t>industry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very</a:t>
            </a:r>
            <a:r>
              <a:rPr lang="fr-CH" dirty="0"/>
              <a:t> lucrative and has a </a:t>
            </a:r>
            <a:r>
              <a:rPr lang="fr-CH" dirty="0" err="1"/>
              <a:t>huge</a:t>
            </a:r>
            <a:r>
              <a:rPr lang="fr-CH" dirty="0"/>
              <a:t> part of the </a:t>
            </a:r>
            <a:r>
              <a:rPr lang="fr-CH" dirty="0" err="1"/>
              <a:t>market</a:t>
            </a:r>
            <a:r>
              <a:rPr lang="fr-CH" dirty="0"/>
              <a:t> in digital </a:t>
            </a:r>
            <a:r>
              <a:rPr lang="fr-CH" dirty="0" err="1"/>
              <a:t>entertainement</a:t>
            </a:r>
            <a:r>
              <a:rPr lang="fr-CH" dirty="0"/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As </a:t>
            </a:r>
            <a:r>
              <a:rPr lang="fr-CH" dirty="0" err="1"/>
              <a:t>you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on </a:t>
            </a:r>
            <a:r>
              <a:rPr lang="fr-CH" dirty="0" err="1"/>
              <a:t>this</a:t>
            </a:r>
            <a:r>
              <a:rPr lang="fr-CH" dirty="0"/>
              <a:t> chart </a:t>
            </a:r>
            <a:r>
              <a:rPr lang="fr-CH" dirty="0" err="1"/>
              <a:t>comparing</a:t>
            </a:r>
            <a:r>
              <a:rPr lang="fr-CH" dirty="0"/>
              <a:t> Music, </a:t>
            </a:r>
            <a:r>
              <a:rPr lang="fr-CH" dirty="0" err="1"/>
              <a:t>Movies</a:t>
            </a:r>
            <a:r>
              <a:rPr lang="fr-CH" dirty="0"/>
              <a:t> (TV-Show not </a:t>
            </a:r>
            <a:r>
              <a:rPr lang="fr-CH" dirty="0" err="1"/>
              <a:t>included</a:t>
            </a:r>
            <a:r>
              <a:rPr lang="fr-CH" dirty="0"/>
              <a:t>) and </a:t>
            </a:r>
            <a:r>
              <a:rPr lang="fr-CH" dirty="0" err="1"/>
              <a:t>videogames</a:t>
            </a:r>
            <a:r>
              <a:rPr lang="fr-CH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075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And if </a:t>
            </a:r>
            <a:r>
              <a:rPr lang="fr-CH" dirty="0" err="1"/>
              <a:t>we</a:t>
            </a:r>
            <a:r>
              <a:rPr lang="fr-CH" dirty="0"/>
              <a:t> look more in </a:t>
            </a:r>
            <a:r>
              <a:rPr lang="fr-CH" dirty="0" err="1"/>
              <a:t>detail</a:t>
            </a:r>
            <a:r>
              <a:rPr lang="fr-CH" dirty="0"/>
              <a:t> the </a:t>
            </a:r>
            <a:r>
              <a:rPr lang="fr-CH" dirty="0" err="1"/>
              <a:t>income</a:t>
            </a:r>
            <a:r>
              <a:rPr lang="fr-CH" dirty="0"/>
              <a:t> </a:t>
            </a:r>
            <a:r>
              <a:rPr lang="fr-CH" dirty="0" err="1"/>
              <a:t>generated</a:t>
            </a:r>
            <a:r>
              <a:rPr lang="fr-CH" dirty="0"/>
              <a:t> by the gaming </a:t>
            </a:r>
            <a:r>
              <a:rPr lang="fr-CH" dirty="0" err="1"/>
              <a:t>market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a </a:t>
            </a:r>
            <a:r>
              <a:rPr lang="fr-CH" dirty="0" err="1"/>
              <a:t>solid</a:t>
            </a:r>
            <a:r>
              <a:rPr lang="fr-CH" dirty="0"/>
              <a:t> 50% of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comes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mobile </a:t>
            </a:r>
            <a:r>
              <a:rPr lang="fr-CH" dirty="0" err="1"/>
              <a:t>games</a:t>
            </a:r>
            <a:r>
              <a:rPr lang="fr-CH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777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I </a:t>
            </a:r>
            <a:r>
              <a:rPr lang="fr-CH" dirty="0" err="1"/>
              <a:t>think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numbers</a:t>
            </a:r>
            <a:r>
              <a:rPr lang="fr-CH" dirty="0"/>
              <a:t> </a:t>
            </a:r>
            <a:r>
              <a:rPr lang="fr-CH" dirty="0" err="1"/>
              <a:t>don’t</a:t>
            </a:r>
            <a:r>
              <a:rPr lang="fr-CH" dirty="0"/>
              <a:t> surprise </a:t>
            </a:r>
            <a:r>
              <a:rPr lang="fr-CH" dirty="0" err="1"/>
              <a:t>anyone</a:t>
            </a:r>
            <a:r>
              <a:rPr lang="fr-CH" dirty="0"/>
              <a:t> as </a:t>
            </a:r>
            <a:r>
              <a:rPr lang="fr-CH" dirty="0" err="1"/>
              <a:t>very</a:t>
            </a:r>
            <a:r>
              <a:rPr lang="fr-CH" dirty="0"/>
              <a:t> </a:t>
            </a:r>
            <a:r>
              <a:rPr lang="fr-CH" dirty="0" err="1"/>
              <a:t>often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see</a:t>
            </a:r>
            <a:r>
              <a:rPr lang="fr-CH" dirty="0"/>
              <a:t> on the </a:t>
            </a:r>
            <a:r>
              <a:rPr lang="fr-CH" dirty="0" err="1"/>
              <a:t>streets</a:t>
            </a:r>
            <a:r>
              <a:rPr lang="fr-CH" dirty="0"/>
              <a:t>, in buses, trains, </a:t>
            </a:r>
            <a:r>
              <a:rPr lang="fr-CH" dirty="0" err="1"/>
              <a:t>pretty</a:t>
            </a:r>
            <a:r>
              <a:rPr lang="fr-CH" dirty="0"/>
              <a:t> </a:t>
            </a:r>
            <a:r>
              <a:rPr lang="fr-CH" dirty="0" err="1"/>
              <a:t>much</a:t>
            </a:r>
            <a:r>
              <a:rPr lang="fr-CH" dirty="0"/>
              <a:t> </a:t>
            </a:r>
            <a:r>
              <a:rPr lang="fr-CH" dirty="0" err="1"/>
              <a:t>everywhere</a:t>
            </a:r>
            <a:r>
              <a:rPr lang="fr-CH" dirty="0"/>
              <a:t>, people </a:t>
            </a:r>
            <a:r>
              <a:rPr lang="fr-CH" dirty="0" err="1"/>
              <a:t>playing</a:t>
            </a:r>
            <a:r>
              <a:rPr lang="fr-CH" dirty="0"/>
              <a:t> on </a:t>
            </a:r>
            <a:r>
              <a:rPr lang="fr-CH" dirty="0" err="1"/>
              <a:t>their</a:t>
            </a:r>
            <a:r>
              <a:rPr lang="fr-CH" dirty="0"/>
              <a:t> smartphone.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Even </a:t>
            </a:r>
            <a:r>
              <a:rPr lang="fr-CH" dirty="0" err="1"/>
              <a:t>though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</a:t>
            </a:r>
            <a:r>
              <a:rPr lang="fr-CH" dirty="0" err="1"/>
              <a:t>might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good, </a:t>
            </a:r>
            <a:r>
              <a:rPr lang="fr-CH" dirty="0" err="1"/>
              <a:t>they</a:t>
            </a:r>
            <a:r>
              <a:rPr lang="fr-CH" dirty="0"/>
              <a:t> tend to </a:t>
            </a:r>
            <a:r>
              <a:rPr lang="fr-CH" dirty="0" err="1"/>
              <a:t>isolate</a:t>
            </a:r>
            <a:r>
              <a:rPr lang="fr-CH" dirty="0"/>
              <a:t> people and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in </a:t>
            </a:r>
            <a:r>
              <a:rPr lang="fr-CH" dirty="0" err="1"/>
              <a:t>their</a:t>
            </a:r>
            <a:r>
              <a:rPr lang="fr-CH" dirty="0"/>
              <a:t> corner. But </a:t>
            </a:r>
            <a:r>
              <a:rPr lang="fr-CH" dirty="0" err="1"/>
              <a:t>what</a:t>
            </a:r>
            <a:r>
              <a:rPr lang="fr-CH" dirty="0"/>
              <a:t> if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</a:t>
            </a:r>
            <a:r>
              <a:rPr lang="fr-CH" dirty="0" err="1"/>
              <a:t>together</a:t>
            </a:r>
            <a:r>
              <a:rPr lang="fr-CH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628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</a:t>
            </a:r>
            <a:r>
              <a:rPr lang="fr-CH" dirty="0" err="1"/>
              <a:t>palce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00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</a:t>
            </a:r>
            <a:r>
              <a:rPr lang="fr-CH" dirty="0" err="1"/>
              <a:t>game</a:t>
            </a:r>
            <a:r>
              <a:rPr lang="fr-CH" dirty="0"/>
              <a:t>: You </a:t>
            </a:r>
            <a:r>
              <a:rPr lang="fr-CH" dirty="0" err="1"/>
              <a:t>play</a:t>
            </a:r>
            <a:r>
              <a:rPr lang="fr-CH" dirty="0"/>
              <a:t> as a </a:t>
            </a:r>
            <a:r>
              <a:rPr lang="fr-CH" dirty="0" err="1"/>
              <a:t>little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whose</a:t>
            </a:r>
            <a:r>
              <a:rPr lang="fr-CH" dirty="0"/>
              <a:t> goal </a:t>
            </a:r>
            <a:r>
              <a:rPr lang="fr-CH" dirty="0" err="1"/>
              <a:t>is</a:t>
            </a:r>
            <a:r>
              <a:rPr lang="fr-CH" dirty="0"/>
              <a:t> to </a:t>
            </a:r>
            <a:r>
              <a:rPr lang="fr-CH" dirty="0" err="1"/>
              <a:t>eat</a:t>
            </a:r>
            <a:r>
              <a:rPr lang="fr-CH" dirty="0"/>
              <a:t> </a:t>
            </a:r>
            <a:r>
              <a:rPr lang="fr-CH" dirty="0" err="1"/>
              <a:t>apple</a:t>
            </a:r>
            <a:r>
              <a:rPr lang="fr-CH" dirty="0"/>
              <a:t> to </a:t>
            </a:r>
            <a:r>
              <a:rPr lang="fr-CH" dirty="0" err="1"/>
              <a:t>grow</a:t>
            </a:r>
            <a:r>
              <a:rPr lang="fr-CH" dirty="0"/>
              <a:t> </a:t>
            </a:r>
            <a:r>
              <a:rPr lang="fr-CH" dirty="0" err="1"/>
              <a:t>bigger</a:t>
            </a:r>
            <a:r>
              <a:rPr lang="fr-CH" dirty="0"/>
              <a:t>, but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aware</a:t>
            </a:r>
            <a:r>
              <a:rPr lang="fr-CH" dirty="0"/>
              <a:t> of the </a:t>
            </a:r>
            <a:r>
              <a:rPr lang="fr-CH" dirty="0" err="1"/>
              <a:t>walls</a:t>
            </a:r>
            <a:r>
              <a:rPr lang="fr-CH" dirty="0"/>
              <a:t> and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tails</a:t>
            </a:r>
            <a:r>
              <a:rPr lang="fr-CH" dirty="0"/>
              <a:t>. No look at </a:t>
            </a:r>
            <a:r>
              <a:rPr lang="fr-CH" dirty="0" err="1"/>
              <a:t>controller</a:t>
            </a:r>
            <a:r>
              <a:rPr lang="fr-CH" dirty="0"/>
              <a:t>.</a:t>
            </a:r>
          </a:p>
          <a:p>
            <a:r>
              <a:rPr lang="fr-CH" dirty="0"/>
              <a:t>Domino: You have dominos in </a:t>
            </a:r>
            <a:r>
              <a:rPr lang="fr-CH" dirty="0" err="1"/>
              <a:t>your</a:t>
            </a:r>
            <a:r>
              <a:rPr lang="fr-CH" dirty="0"/>
              <a:t> hand, </a:t>
            </a:r>
            <a:r>
              <a:rPr lang="fr-CH" dirty="0" err="1"/>
              <a:t>cards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values,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</a:t>
            </a:r>
            <a:r>
              <a:rPr lang="fr-CH" dirty="0" err="1"/>
              <a:t>empty</a:t>
            </a:r>
            <a:r>
              <a:rPr lang="fr-CH" dirty="0"/>
              <a:t> </a:t>
            </a:r>
            <a:r>
              <a:rPr lang="fr-CH" dirty="0" err="1"/>
              <a:t>your</a:t>
            </a:r>
            <a:r>
              <a:rPr lang="fr-CH" dirty="0"/>
              <a:t> hand by </a:t>
            </a:r>
            <a:r>
              <a:rPr lang="fr-CH" dirty="0" err="1"/>
              <a:t>placing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on the </a:t>
            </a:r>
            <a:r>
              <a:rPr lang="fr-CH" dirty="0" err="1"/>
              <a:t>board</a:t>
            </a:r>
            <a:r>
              <a:rPr lang="fr-CH" dirty="0"/>
              <a:t> in </a:t>
            </a:r>
            <a:r>
              <a:rPr lang="fr-CH" dirty="0" err="1"/>
              <a:t>turn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the smartphone </a:t>
            </a:r>
            <a:r>
              <a:rPr lang="fr-CH" dirty="0" err="1"/>
              <a:t>is</a:t>
            </a:r>
            <a:r>
              <a:rPr lang="fr-CH" dirty="0"/>
              <a:t> at the </a:t>
            </a:r>
            <a:r>
              <a:rPr lang="fr-CH" dirty="0" err="1"/>
              <a:t>core</a:t>
            </a:r>
            <a:r>
              <a:rPr lang="fr-CH" dirty="0"/>
              <a:t> of the </a:t>
            </a:r>
            <a:r>
              <a:rPr lang="fr-CH" dirty="0" err="1"/>
              <a:t>game</a:t>
            </a:r>
            <a:r>
              <a:rPr lang="fr-CH" dirty="0"/>
              <a:t>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look at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during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999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Here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can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7361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/>
              <a:t>The </a:t>
            </a:r>
            <a:r>
              <a:rPr lang="en-US" noProof="0" dirty="0"/>
              <a:t>possibilities using a smartphone as a controller are huge, a game using the motion sensor of the phone could be developed, or the camera, speakers, or something less hardware oriented such as a monopoly.</a:t>
            </a:r>
          </a:p>
          <a:p>
            <a:endParaRPr lang="en-US" noProof="0" dirty="0"/>
          </a:p>
          <a:p>
            <a:r>
              <a:rPr lang="en-US" noProof="0" dirty="0"/>
              <a:t>Part of UI element are not rendered, even though they are interactable.</a:t>
            </a:r>
          </a:p>
          <a:p>
            <a:r>
              <a:rPr lang="en-US" noProof="0" dirty="0"/>
              <a:t>The network technology within unity, which is called </a:t>
            </a:r>
            <a:r>
              <a:rPr lang="en-US" noProof="0" dirty="0" err="1"/>
              <a:t>UNeT</a:t>
            </a:r>
            <a:r>
              <a:rPr lang="en-US" noProof="0" dirty="0"/>
              <a:t>, is being deprecated. (HLAPI &amp; LLAPI) Thus the application will not work after unity 2018.4 and the genericity of the project can not be kept.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0767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Thank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for </a:t>
            </a:r>
            <a:r>
              <a:rPr lang="fr-CH" dirty="0" err="1"/>
              <a:t>your</a:t>
            </a:r>
            <a:r>
              <a:rPr lang="fr-CH" dirty="0"/>
              <a:t> time and attention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3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10.06.2019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10.06.2019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pesports.com/e-sports-news/the-video-games-industry-is-bigger-than-hollywoo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err="1">
                <a:latin typeface="Lucida Sans" pitchFamily="34" charset="0"/>
                <a:cs typeface="Lucida Sans Unicode" pitchFamily="34" charset="0"/>
              </a:rPr>
              <a:t>Generic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Smartphone Game Controller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Bachelor Thesis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Flückiger Quentin</a:t>
            </a: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5B9273D5-0779-4EFF-B75E-79F73AD391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0566" b="20566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Issues with older version of Android</a:t>
            </a:r>
          </a:p>
          <a:p>
            <a:r>
              <a:rPr lang="en-US" dirty="0"/>
              <a:t>Unity </a:t>
            </a:r>
            <a:r>
              <a:rPr lang="en-US" dirty="0" err="1"/>
              <a:t>UNeT</a:t>
            </a:r>
            <a:r>
              <a:rPr lang="en-US" dirty="0"/>
              <a:t> being deprecated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1191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698" y="3159000"/>
            <a:ext cx="5108477" cy="540000"/>
          </a:xfrm>
        </p:spPr>
        <p:txBody>
          <a:bodyPr/>
          <a:lstStyle/>
          <a:p>
            <a:pPr algn="ctr"/>
            <a:r>
              <a:rPr lang="fr-CH" dirty="0"/>
              <a:t>Question(s) ?</a:t>
            </a:r>
          </a:p>
        </p:txBody>
      </p:sp>
    </p:spTree>
    <p:extLst>
      <p:ext uri="{BB962C8B-B14F-4D97-AF65-F5344CB8AC3E}">
        <p14:creationId xmlns:p14="http://schemas.microsoft.com/office/powerpoint/2010/main" val="269432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3BCB9B4-FEB8-4D0C-812F-4455B1994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1. </a:t>
            </a:r>
            <a:r>
              <a:rPr lang="fr-CH" dirty="0">
                <a:hlinkClick r:id="rId2"/>
              </a:rPr>
              <a:t>https://lpesports.com/e-sports-news/the-video-games-industry-is-bigger-than-hollywood</a:t>
            </a:r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3B9DF88-3D7E-4A0A-B412-BE0E78DD5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21872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7733720-B034-4604-858E-83939E3567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90507" y="900000"/>
            <a:ext cx="7226860" cy="5180316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Revenue comparison</a:t>
            </a:r>
          </a:p>
        </p:txBody>
      </p:sp>
    </p:spTree>
    <p:extLst>
      <p:ext uri="{BB962C8B-B14F-4D97-AF65-F5344CB8AC3E}">
        <p14:creationId xmlns:p14="http://schemas.microsoft.com/office/powerpoint/2010/main" val="73939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DA03DA0-5CCD-4A10-8316-92C53041B0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92300" y="1331913"/>
            <a:ext cx="8378825" cy="47879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Device</a:t>
            </a:r>
            <a:r>
              <a:rPr lang="fr-CH" dirty="0"/>
              <a:t> </a:t>
            </a:r>
            <a:r>
              <a:rPr lang="fr-CH" dirty="0" err="1"/>
              <a:t>based</a:t>
            </a:r>
            <a:r>
              <a:rPr lang="fr-CH" dirty="0"/>
              <a:t> </a:t>
            </a:r>
            <a:r>
              <a:rPr lang="fr-CH" dirty="0" err="1"/>
              <a:t>comparison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271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Example of </a:t>
            </a:r>
            <a:r>
              <a:rPr lang="fr-CH" dirty="0" err="1"/>
              <a:t>playing</a:t>
            </a:r>
            <a:r>
              <a:rPr lang="fr-CH" dirty="0"/>
              <a:t> on </a:t>
            </a:r>
            <a:r>
              <a:rPr lang="fr-CH" dirty="0" err="1"/>
              <a:t>their</a:t>
            </a:r>
            <a:r>
              <a:rPr lang="fr-CH" dirty="0"/>
              <a:t> </a:t>
            </a:r>
            <a:r>
              <a:rPr lang="fr-CH" dirty="0" err="1"/>
              <a:t>side</a:t>
            </a:r>
            <a:r>
              <a:rPr lang="fr-CH" dirty="0"/>
              <a:t> and </a:t>
            </a:r>
            <a:r>
              <a:rPr lang="fr-CH" dirty="0" err="1"/>
              <a:t>then</a:t>
            </a:r>
            <a:r>
              <a:rPr lang="fr-CH" dirty="0"/>
              <a:t> </a:t>
            </a:r>
            <a:r>
              <a:rPr lang="fr-CH" dirty="0" err="1"/>
              <a:t>Together</a:t>
            </a:r>
            <a:endParaRPr lang="fr-CH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0FF80A5-6B75-4439-896C-126C063B31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33543" y="1018178"/>
            <a:ext cx="6740788" cy="5101635"/>
          </a:xfrm>
        </p:spPr>
      </p:pic>
    </p:spTree>
    <p:extLst>
      <p:ext uri="{BB962C8B-B14F-4D97-AF65-F5344CB8AC3E}">
        <p14:creationId xmlns:p14="http://schemas.microsoft.com/office/powerpoint/2010/main" val="345843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Inhaltsplatzhalter 1"/>
          <p:cNvSpPr>
            <a:spLocks noGrp="1"/>
          </p:cNvSpPr>
          <p:nvPr>
            <p:ph sz="half" idx="1"/>
          </p:nvPr>
        </p:nvSpPr>
        <p:spPr bwMode="auto">
          <a:xfrm>
            <a:off x="457200" y="1331913"/>
            <a:ext cx="11249025" cy="4787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Lucida Sans" pitchFamily="34" charset="0"/>
              </a:rPr>
              <a:t>Goals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Games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Controllers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Demo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Conclusion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Question(s)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Sources</a:t>
            </a:r>
          </a:p>
          <a:p>
            <a:pPr eaLnBrk="1" hangingPunct="1"/>
            <a:endParaRPr lang="en-US" dirty="0">
              <a:latin typeface="Lucida Sans" pitchFamily="34" charset="0"/>
            </a:endParaRPr>
          </a:p>
          <a:p>
            <a:pPr eaLnBrk="1" hangingPunct="1"/>
            <a:endParaRPr lang="en-US" dirty="0">
              <a:latin typeface="Lucida Sans" pitchFamily="34" charset="0"/>
            </a:endParaRPr>
          </a:p>
        </p:txBody>
      </p:sp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Lucida Sans" pitchFamily="34" charset="0"/>
              </a:rPr>
              <a:t>Table of content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controller for video games played on computer</a:t>
            </a:r>
          </a:p>
          <a:p>
            <a:r>
              <a:rPr lang="en-US" dirty="0"/>
              <a:t>Multiplayer games</a:t>
            </a:r>
          </a:p>
          <a:p>
            <a:r>
              <a:rPr lang="en-US" dirty="0"/>
              <a:t>Generic platform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07122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Games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769621-B6B2-43EE-9C0C-B5E234DB830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  <a:p>
            <a:pPr lvl="1"/>
            <a:r>
              <a:rPr lang="en-US" dirty="0"/>
              <a:t>1-4 players</a:t>
            </a:r>
          </a:p>
          <a:p>
            <a:pPr lvl="1"/>
            <a:r>
              <a:rPr lang="en-US" dirty="0"/>
              <a:t>Simple rules</a:t>
            </a:r>
          </a:p>
          <a:p>
            <a:pPr lvl="1"/>
            <a:r>
              <a:rPr lang="en-US" dirty="0"/>
              <a:t>Simple controller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E117F6E-6DB9-4DB2-937C-484B4C5C408D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Domino Game</a:t>
            </a:r>
          </a:p>
          <a:p>
            <a:pPr lvl="1"/>
            <a:r>
              <a:rPr lang="en-US" dirty="0"/>
              <a:t>2 players</a:t>
            </a:r>
          </a:p>
          <a:p>
            <a:pPr lvl="1"/>
            <a:r>
              <a:rPr lang="en-US" dirty="0"/>
              <a:t>Kind of a card game</a:t>
            </a:r>
          </a:p>
          <a:p>
            <a:pPr lvl="1"/>
            <a:r>
              <a:rPr lang="en-US" dirty="0"/>
              <a:t>Smarter controller</a:t>
            </a:r>
          </a:p>
        </p:txBody>
      </p:sp>
    </p:spTree>
    <p:extLst>
      <p:ext uri="{BB962C8B-B14F-4D97-AF65-F5344CB8AC3E}">
        <p14:creationId xmlns:p14="http://schemas.microsoft.com/office/powerpoint/2010/main" val="87235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Controllers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FA9048-9089-48B4-8D9C-4E617F128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Controller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B2A79-EB51-4DCF-B151-703B005DC10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fr-CH" dirty="0"/>
              <a:t>Domino Controller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FD620503-FBEE-48C8-BEC2-F216B8C91A3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82368" y="1331913"/>
            <a:ext cx="5445589" cy="4067175"/>
          </a:xfr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46203CA8-62D5-46C6-823E-4FB12390D3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6240635" y="1331913"/>
            <a:ext cx="5425730" cy="4067175"/>
          </a:xfrm>
        </p:spPr>
      </p:pic>
    </p:spTree>
    <p:extLst>
      <p:ext uri="{BB962C8B-B14F-4D97-AF65-F5344CB8AC3E}">
        <p14:creationId xmlns:p14="http://schemas.microsoft.com/office/powerpoint/2010/main" val="262949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Demo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84200698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95d96d0e05fc522efab3992e9c437c0b">
  <xsd:schema xmlns:xsd="http://www.w3.org/2001/XMLSchema" xmlns:xs="http://www.w3.org/2001/XMLSchema" xmlns:p="http://schemas.microsoft.com/office/2006/metadata/properties" xmlns:ns2="a324999b-a562-434c-9e36-ccb21447b81e" xmlns:ns3="2551ef7e-3b29-44d1-a8ad-ef34c26bfc60" targetNamespace="http://schemas.microsoft.com/office/2006/metadata/properties" ma:root="true" ma:fieldsID="684ec3e90215676da2dbe90943c797d9" ns2:_="" ns3:_="">
    <xsd:import namespace="a324999b-a562-434c-9e36-ccb21447b81e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24999b-a562-434c-9e36-ccb21447b81e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a324999b-a562-434c-9e36-ccb21447b81e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C6FB82-A15F-47C0-8C73-E5599F1DA4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24999b-a562-434c-9e36-ccb21447b81e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985437-8812-4ABE-89CE-3E49C89E0BF6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551ef7e-3b29-44d1-a8ad-ef34c26bfc60"/>
    <ds:schemaRef ds:uri="http://purl.org/dc/dcmitype/"/>
    <ds:schemaRef ds:uri="a324999b-a562-434c-9e36-ccb21447b81e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 (1)</Template>
  <TotalTime>693</TotalTime>
  <Words>521</Words>
  <Application>Microsoft Office PowerPoint</Application>
  <PresentationFormat>Personnalisé</PresentationFormat>
  <Paragraphs>70</Paragraphs>
  <Slides>12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BFH_PPT_Vorlage_16-9</vt:lpstr>
      <vt:lpstr>Generic Smartphone Game Controller</vt:lpstr>
      <vt:lpstr>Revenue comparison</vt:lpstr>
      <vt:lpstr>Device based comparison</vt:lpstr>
      <vt:lpstr>Example of playing on their side and then Together</vt:lpstr>
      <vt:lpstr>Table of content</vt:lpstr>
      <vt:lpstr>Goals</vt:lpstr>
      <vt:lpstr>Games</vt:lpstr>
      <vt:lpstr>Controllers</vt:lpstr>
      <vt:lpstr>Demo</vt:lpstr>
      <vt:lpstr>Conclusion</vt:lpstr>
      <vt:lpstr>Question(s) ?</vt:lpstr>
      <vt:lpstr>Sources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Flückiger Quentin</dc:creator>
  <dc:description> </dc:description>
  <cp:lastModifiedBy>Flückiger Quentin</cp:lastModifiedBy>
  <cp:revision>27</cp:revision>
  <cp:lastPrinted>2013-08-23T11:57:04Z</cp:lastPrinted>
  <dcterms:created xsi:type="dcterms:W3CDTF">2019-05-20T20:57:58Z</dcterms:created>
  <dcterms:modified xsi:type="dcterms:W3CDTF">2019-06-10T23:02:14Z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